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CB636-9C3C-40A2-8393-BAA0A0B93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25A8B-E820-4757-84C0-1C29E6154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774EB-7521-4700-A1A2-C01DD58D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14BD-522B-411D-A035-A405F40691E2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D6FB-0223-4142-9ECD-85ED66E5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4825C-4182-4578-A98C-B415E263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1299-B13A-4372-9399-3B1572DB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1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7B88-02C7-4C3B-B314-98815F4E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8FB8D-3E32-41E4-9F8C-81B3AC423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799FA-612C-4B51-971C-841E9006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14BD-522B-411D-A035-A405F40691E2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77B78-4506-48BC-AF65-FB0B226B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35BEA-ADD0-401A-A55E-BA8F98ED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1299-B13A-4372-9399-3B1572DB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F3271-4E3A-44C9-9A9A-96DBBD21D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F593D-9A90-462E-884F-DA75DD160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E32DC-EE9E-475A-AC0C-55A606CC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14BD-522B-411D-A035-A405F40691E2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A8E18-004C-4840-BF05-818AD6AB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2EB49-18D2-49D3-B352-F8B1D658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1299-B13A-4372-9399-3B1572DB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3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C5A9-17D4-4C77-85F6-8AD81B87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54F29-790A-46B7-A9A1-7038DA5AA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42B23-A427-483F-B930-6B291AC6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14BD-522B-411D-A035-A405F40691E2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986F-D7E9-473A-AE5C-90B70396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00DEB-4BCF-4F11-8D0D-F16F33D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1299-B13A-4372-9399-3B1572DB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9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D9DC-30A5-430F-A7C3-E27F5768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50A43-0A5F-400B-B1C7-759CF8017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F15CD-A4DF-48B1-AABE-D26464CE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14BD-522B-411D-A035-A405F40691E2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4FCFC-F41E-4747-9BC8-C756CF7E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2B88C-2A8D-4D78-AFDC-980E1A6C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1299-B13A-4372-9399-3B1572DB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2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C4E0-003D-4C0C-AE6D-9E704783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F5B6-8721-406A-8D5C-F68FC3EC4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C1BDF-7999-4E83-8C2E-D48D5F640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DE705-13B6-4B6B-8DA9-0517ADC3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14BD-522B-411D-A035-A405F40691E2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4BEF3-2A47-42E5-A8E5-8A863FBC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88574-D728-4149-805F-4E369790A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1299-B13A-4372-9399-3B1572DB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CF054-B9E9-45B8-9D5E-71699DAA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82ABC-7BD7-4DCE-A689-4FA39D3AD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296DB-05E1-436B-AD17-D287A9E9B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7AFD0-BA0E-4B5B-B779-A6C3904F5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066EB-9638-40F2-B90B-9680B284D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031FF-1BE6-4AAA-AD03-7026085D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14BD-522B-411D-A035-A405F40691E2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EBB3B-FF61-4BF2-B054-C73F0427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E9D708-D445-438A-BFBB-6B477715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1299-B13A-4372-9399-3B1572DB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7496-034A-4283-BCDE-80E0F278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057E7-F965-4324-A731-57C97432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14BD-522B-411D-A035-A405F40691E2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6A24D-BADC-457A-8780-53B137A5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6AFBF-006B-4956-B041-A7C01AA1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1299-B13A-4372-9399-3B1572DB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8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DF857-ACDC-4282-AA2E-B9FC5125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14BD-522B-411D-A035-A405F40691E2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24E02-8343-417B-847C-773E42B6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1680F-4077-47F2-AAF2-7640E91C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1299-B13A-4372-9399-3B1572DB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CEBB-A074-44BA-9F37-7B80B938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A093-6BD7-4643-8CFA-19F3CC6BD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19B32-1197-4DB6-89C7-34263C610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F91A3-55E4-493C-86F1-2450D6E8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14BD-522B-411D-A035-A405F40691E2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E6999-3094-40C4-83BB-08F16EF2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9A0AA-4C50-4E77-A065-A9F31287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1299-B13A-4372-9399-3B1572DB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B49A-1991-48E5-BF18-D9A1AC9A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DFF0F-5C9F-49C5-99CE-14B7EB096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C9809-62CC-4D19-A665-F47635E7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D2436-57FF-4BCA-AC4B-FC04B406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14BD-522B-411D-A035-A405F40691E2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767DD-6C4A-4349-A60F-6A81834B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D31C8-06F3-4945-9292-22F87E91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1299-B13A-4372-9399-3B1572DB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8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7C294-9DCD-4302-80E9-4172D3B7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0750-BC54-4AB6-BB36-C60A91271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FCD23-984F-4697-A543-DF36AAF11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E14BD-522B-411D-A035-A405F40691E2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8D69D-91A4-4BE1-A3B1-7BB316DFB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76AED-A9DA-4B34-BC92-5136C287B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11299-B13A-4372-9399-3B1572DB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building, stadium, road, highway&#10;&#10;Description automatically generated">
            <a:extLst>
              <a:ext uri="{FF2B5EF4-FFF2-40B4-BE49-F238E27FC236}">
                <a16:creationId xmlns:a16="http://schemas.microsoft.com/office/drawing/2014/main" id="{01132ADF-BC45-4AE0-B6EF-1AFEDF052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9"/>
          <a:stretch/>
        </p:blipFill>
        <p:spPr>
          <a:xfrm>
            <a:off x="685187" y="685800"/>
            <a:ext cx="10821625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8FBC0E-3A36-49BF-B4C0-C5C9CA1984DC}"/>
              </a:ext>
            </a:extLst>
          </p:cNvPr>
          <p:cNvSpPr/>
          <p:nvPr/>
        </p:nvSpPr>
        <p:spPr>
          <a:xfrm rot="21067345">
            <a:off x="7301133" y="1463040"/>
            <a:ext cx="900333" cy="1125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0EA74E-DC77-4C6B-9EE2-6D66ED68A585}"/>
              </a:ext>
            </a:extLst>
          </p:cNvPr>
          <p:cNvSpPr/>
          <p:nvPr/>
        </p:nvSpPr>
        <p:spPr>
          <a:xfrm>
            <a:off x="9104244" y="1287398"/>
            <a:ext cx="768626" cy="463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89A2BC-B077-4A02-AD69-33A15A3A679E}"/>
              </a:ext>
            </a:extLst>
          </p:cNvPr>
          <p:cNvCxnSpPr>
            <a:cxnSpLocks/>
          </p:cNvCxnSpPr>
          <p:nvPr/>
        </p:nvCxnSpPr>
        <p:spPr>
          <a:xfrm flipV="1">
            <a:off x="8314006" y="1644380"/>
            <a:ext cx="1202687" cy="1914746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1699A4-E178-4825-BDAD-5EF3A5ECBB3C}"/>
              </a:ext>
            </a:extLst>
          </p:cNvPr>
          <p:cNvCxnSpPr>
            <a:cxnSpLocks/>
          </p:cNvCxnSpPr>
          <p:nvPr/>
        </p:nvCxnSpPr>
        <p:spPr>
          <a:xfrm flipV="1">
            <a:off x="7957829" y="3559126"/>
            <a:ext cx="356177" cy="356982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E6E08A-83AA-407F-B16A-118971371E31}"/>
              </a:ext>
            </a:extLst>
          </p:cNvPr>
          <p:cNvCxnSpPr>
            <a:cxnSpLocks/>
          </p:cNvCxnSpPr>
          <p:nvPr/>
        </p:nvCxnSpPr>
        <p:spPr>
          <a:xfrm flipH="1" flipV="1">
            <a:off x="7370070" y="1751224"/>
            <a:ext cx="1734174" cy="358930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31DD71-F168-43AB-A701-1478CDF9C082}"/>
              </a:ext>
            </a:extLst>
          </p:cNvPr>
          <p:cNvCxnSpPr>
            <a:cxnSpLocks/>
          </p:cNvCxnSpPr>
          <p:nvPr/>
        </p:nvCxnSpPr>
        <p:spPr>
          <a:xfrm flipV="1">
            <a:off x="3678906" y="5753686"/>
            <a:ext cx="879026" cy="418514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B4B49F-24A4-4C06-9FFA-0EE8F009875D}"/>
              </a:ext>
            </a:extLst>
          </p:cNvPr>
          <p:cNvCxnSpPr>
            <a:cxnSpLocks/>
          </p:cNvCxnSpPr>
          <p:nvPr/>
        </p:nvCxnSpPr>
        <p:spPr>
          <a:xfrm>
            <a:off x="5388028" y="5585174"/>
            <a:ext cx="1125314" cy="168512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AE6259-ADF3-4C87-8454-BE0F729A7B84}"/>
              </a:ext>
            </a:extLst>
          </p:cNvPr>
          <p:cNvCxnSpPr>
            <a:cxnSpLocks/>
          </p:cNvCxnSpPr>
          <p:nvPr/>
        </p:nvCxnSpPr>
        <p:spPr>
          <a:xfrm flipV="1">
            <a:off x="4611960" y="5472332"/>
            <a:ext cx="733763" cy="225684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DA086E-7E48-4A05-8AD7-45E49638669E}"/>
              </a:ext>
            </a:extLst>
          </p:cNvPr>
          <p:cNvCxnSpPr>
            <a:cxnSpLocks/>
          </p:cNvCxnSpPr>
          <p:nvPr/>
        </p:nvCxnSpPr>
        <p:spPr>
          <a:xfrm flipH="1" flipV="1">
            <a:off x="8135917" y="3935846"/>
            <a:ext cx="330489" cy="688705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31B8F5-14FC-4066-935C-D4E6C332B1EA}"/>
              </a:ext>
            </a:extLst>
          </p:cNvPr>
          <p:cNvCxnSpPr>
            <a:cxnSpLocks/>
          </p:cNvCxnSpPr>
          <p:nvPr/>
        </p:nvCxnSpPr>
        <p:spPr>
          <a:xfrm flipV="1">
            <a:off x="7855941" y="4816283"/>
            <a:ext cx="610465" cy="595375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09DE48-054A-435F-9E1B-1AA3A0C8EC41}"/>
              </a:ext>
            </a:extLst>
          </p:cNvPr>
          <p:cNvCxnSpPr>
            <a:cxnSpLocks/>
          </p:cNvCxnSpPr>
          <p:nvPr/>
        </p:nvCxnSpPr>
        <p:spPr>
          <a:xfrm flipV="1">
            <a:off x="6639951" y="5472332"/>
            <a:ext cx="1111348" cy="281354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EADBD79-D5C5-47D6-921F-93FA7FA1C170}"/>
              </a:ext>
            </a:extLst>
          </p:cNvPr>
          <p:cNvCxnSpPr>
            <a:cxnSpLocks/>
          </p:cNvCxnSpPr>
          <p:nvPr/>
        </p:nvCxnSpPr>
        <p:spPr>
          <a:xfrm>
            <a:off x="6911131" y="6537859"/>
            <a:ext cx="1046698" cy="0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EB84962-9955-451C-860A-98AFE70E38A1}"/>
              </a:ext>
            </a:extLst>
          </p:cNvPr>
          <p:cNvSpPr/>
          <p:nvPr/>
        </p:nvSpPr>
        <p:spPr>
          <a:xfrm>
            <a:off x="6358597" y="6302326"/>
            <a:ext cx="5148215" cy="471472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D19D36-AE2B-466C-847B-7F897DB72043}"/>
              </a:ext>
            </a:extLst>
          </p:cNvPr>
          <p:cNvSpPr txBox="1"/>
          <p:nvPr/>
        </p:nvSpPr>
        <p:spPr>
          <a:xfrm>
            <a:off x="8059822" y="6353193"/>
            <a:ext cx="34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 to team area and field areas.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B943CB-4738-4D12-A917-566DE90A27E3}"/>
              </a:ext>
            </a:extLst>
          </p:cNvPr>
          <p:cNvSpPr txBox="1"/>
          <p:nvPr/>
        </p:nvSpPr>
        <p:spPr>
          <a:xfrm>
            <a:off x="9516693" y="685800"/>
            <a:ext cx="1104415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Throws Area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52799D-258B-42A7-8391-748B6E3A3A9A}"/>
              </a:ext>
            </a:extLst>
          </p:cNvPr>
          <p:cNvSpPr txBox="1"/>
          <p:nvPr/>
        </p:nvSpPr>
        <p:spPr>
          <a:xfrm>
            <a:off x="3293062" y="2810424"/>
            <a:ext cx="356177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HJ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B3277E-23EE-4079-8FBE-F299AB543308}"/>
              </a:ext>
            </a:extLst>
          </p:cNvPr>
          <p:cNvSpPr txBox="1"/>
          <p:nvPr/>
        </p:nvSpPr>
        <p:spPr>
          <a:xfrm>
            <a:off x="7075754" y="1079060"/>
            <a:ext cx="944810" cy="2813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Boys LJ/TJ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9ADC0F-D683-4E36-9145-4EB5F1222240}"/>
              </a:ext>
            </a:extLst>
          </p:cNvPr>
          <p:cNvSpPr txBox="1"/>
          <p:nvPr/>
        </p:nvSpPr>
        <p:spPr>
          <a:xfrm>
            <a:off x="6639951" y="4055414"/>
            <a:ext cx="908208" cy="28135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Girls LJ/TJ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82D5B8-97D0-46A4-B62E-A8D6D7D266D7}"/>
              </a:ext>
            </a:extLst>
          </p:cNvPr>
          <p:cNvSpPr txBox="1"/>
          <p:nvPr/>
        </p:nvSpPr>
        <p:spPr>
          <a:xfrm>
            <a:off x="6580813" y="5065207"/>
            <a:ext cx="356177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PV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B41BE2-0047-4EB0-8878-605F1D211FCF}"/>
              </a:ext>
            </a:extLst>
          </p:cNvPr>
          <p:cNvSpPr txBox="1"/>
          <p:nvPr/>
        </p:nvSpPr>
        <p:spPr>
          <a:xfrm>
            <a:off x="1448972" y="2335237"/>
            <a:ext cx="1093610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Results Board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3CF8FB-95E0-4F85-A021-9C272D6ED7C1}"/>
              </a:ext>
            </a:extLst>
          </p:cNvPr>
          <p:cNvSpPr txBox="1"/>
          <p:nvPr/>
        </p:nvSpPr>
        <p:spPr>
          <a:xfrm>
            <a:off x="4418868" y="4928099"/>
            <a:ext cx="908208" cy="28135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Timing Tent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934CCD-C92F-46AD-B641-6287C4135B3B}"/>
              </a:ext>
            </a:extLst>
          </p:cNvPr>
          <p:cNvSpPr txBox="1"/>
          <p:nvPr/>
        </p:nvSpPr>
        <p:spPr>
          <a:xfrm>
            <a:off x="4597026" y="3795169"/>
            <a:ext cx="992637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Control Tent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06DF328-6424-425A-9480-6C1BC0A5997C}"/>
              </a:ext>
            </a:extLst>
          </p:cNvPr>
          <p:cNvSpPr/>
          <p:nvPr/>
        </p:nvSpPr>
        <p:spPr>
          <a:xfrm rot="2260574">
            <a:off x="5122052" y="4276568"/>
            <a:ext cx="300111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B4134EB-C946-4FB9-9F60-72C2408A99A1}"/>
              </a:ext>
            </a:extLst>
          </p:cNvPr>
          <p:cNvSpPr/>
          <p:nvPr/>
        </p:nvSpPr>
        <p:spPr>
          <a:xfrm rot="4021303">
            <a:off x="4962997" y="5317246"/>
            <a:ext cx="149793" cy="2947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6C55C9E-8E7A-43CB-BEEF-60B283D7BED8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4872972" y="4055414"/>
            <a:ext cx="280370" cy="26794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4C07DA6-F9BB-4975-A469-122316F44D07}"/>
              </a:ext>
            </a:extLst>
          </p:cNvPr>
          <p:cNvCxnSpPr>
            <a:cxnSpLocks/>
          </p:cNvCxnSpPr>
          <p:nvPr/>
        </p:nvCxnSpPr>
        <p:spPr>
          <a:xfrm>
            <a:off x="2262212" y="2612236"/>
            <a:ext cx="280370" cy="1981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E16E3A4-1F29-4AC1-8C21-736CC4C5BF70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743708" y="5221146"/>
            <a:ext cx="264947" cy="17452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397B108-2E37-4B6D-9A44-93E75D6267B4}"/>
              </a:ext>
            </a:extLst>
          </p:cNvPr>
          <p:cNvCxnSpPr>
            <a:cxnSpLocks/>
            <a:endCxn id="8" idx="6"/>
          </p:cNvCxnSpPr>
          <p:nvPr/>
        </p:nvCxnSpPr>
        <p:spPr>
          <a:xfrm flipH="1">
            <a:off x="9872870" y="951796"/>
            <a:ext cx="55846" cy="56751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E532AF-2EDD-4809-9982-F6CCBBB94B8B}"/>
              </a:ext>
            </a:extLst>
          </p:cNvPr>
          <p:cNvCxnSpPr>
            <a:cxnSpLocks/>
          </p:cNvCxnSpPr>
          <p:nvPr/>
        </p:nvCxnSpPr>
        <p:spPr>
          <a:xfrm>
            <a:off x="7297841" y="1360412"/>
            <a:ext cx="37969" cy="19492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EA5C4911-EEEB-4811-81BB-054C0AF5E0C8}"/>
              </a:ext>
            </a:extLst>
          </p:cNvPr>
          <p:cNvSpPr/>
          <p:nvPr/>
        </p:nvSpPr>
        <p:spPr>
          <a:xfrm rot="1289254">
            <a:off x="4506548" y="2661877"/>
            <a:ext cx="2823184" cy="361557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7E3C677-D7C9-4292-9ADE-68CF0F9145E1}"/>
              </a:ext>
            </a:extLst>
          </p:cNvPr>
          <p:cNvSpPr/>
          <p:nvPr/>
        </p:nvSpPr>
        <p:spPr>
          <a:xfrm rot="2343553">
            <a:off x="1414109" y="4348060"/>
            <a:ext cx="3094975" cy="478712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DCBB71-8071-4FC0-8C95-0BBC522EFF5A}"/>
              </a:ext>
            </a:extLst>
          </p:cNvPr>
          <p:cNvSpPr txBox="1"/>
          <p:nvPr/>
        </p:nvSpPr>
        <p:spPr>
          <a:xfrm rot="1341571">
            <a:off x="4750987" y="2683921"/>
            <a:ext cx="249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Team and tent areas.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2F28B6A-13F9-426E-9DDA-7198E588823B}"/>
              </a:ext>
            </a:extLst>
          </p:cNvPr>
          <p:cNvSpPr txBox="1"/>
          <p:nvPr/>
        </p:nvSpPr>
        <p:spPr>
          <a:xfrm rot="2384288">
            <a:off x="1681885" y="4352765"/>
            <a:ext cx="249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Team and tent areas.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608DBCD-8269-4A86-A7E4-3C73696EDEAB}"/>
              </a:ext>
            </a:extLst>
          </p:cNvPr>
          <p:cNvCxnSpPr>
            <a:cxnSpLocks/>
          </p:cNvCxnSpPr>
          <p:nvPr/>
        </p:nvCxnSpPr>
        <p:spPr>
          <a:xfrm flipH="1" flipV="1">
            <a:off x="7332341" y="3475124"/>
            <a:ext cx="553259" cy="320045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304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Tillery, Clayton</dc:creator>
  <cp:lastModifiedBy>Tillery, Clayton</cp:lastModifiedBy>
  <cp:revision>2</cp:revision>
  <dcterms:created xsi:type="dcterms:W3CDTF">2021-05-04T18:00:00Z</dcterms:created>
  <dcterms:modified xsi:type="dcterms:W3CDTF">2021-05-04T18:15:13Z</dcterms:modified>
</cp:coreProperties>
</file>