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7D65-42CE-44D8-B926-E6D2181B6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88127-7B5E-4837-9CC2-489E54A31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857DC-6602-4E52-9E06-EC656910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F139-E0B1-42AE-A1FA-30B243B6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4D9B-7A51-47C3-A608-7CA4568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722A-9096-4444-8A28-F3CA1DEE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1A6C9-EE28-4C15-9649-DA80762F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94BD5-70EF-4AEC-A043-F2E7875D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9D05-A5FA-4C9F-9AD4-56B1032F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F04D-5EE2-4785-A299-CFF93F78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2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0CEF1-6859-4EEB-B47B-A952E7BF9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8D29D-DE36-4359-B51C-D3EE46B27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9D5F7-C0CF-4566-BD05-5241C958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4F80-70E2-4D09-AF1F-F8BE3261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9E1C-072A-4133-AF4C-E312008C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06F-E8AC-4287-8229-EEB95220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B4AB-B75D-45B1-820B-B2127B7D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2A93-997C-4D16-9B10-C79EBF2C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9F672-33B8-4633-98AD-EBEFB111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E4FD-8FB3-4370-A322-D1E52DD5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3C3B-1965-438E-AD66-F563B2C0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C35FF-22A9-4988-B0DD-6C27CED9D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C6F75-32B2-4529-A6AB-5A5859BF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A7058-E30B-460E-AFD8-2B5E400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7834-5A84-42AA-8E42-3D71AAAE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C0CD-0FCA-4598-8986-C8660F2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B9DB-C69C-4127-90C9-3CDBF5EF8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67066-6A48-46DF-BD58-56346E7A5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C73A8-9E5B-49D2-9465-D3C12B53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94AAF-0C79-4706-8BDA-DDC912D6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13290-AE3E-405B-9CA9-36450827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2995-52AA-433E-BA68-5DD2E90D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4A21-1D6E-4223-8EB4-19635CCD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A8DFC-75DA-4635-AABC-844F840C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D107-F644-4E4B-A0E6-C93E8336B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AB2C3-EEBC-4809-A7A5-E15222DAD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EFE44-73EE-48AC-94B9-C7547356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21A3C-93A7-4577-8F07-1D78CBAD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23885-18F0-40CB-86CB-EC3123DF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0EF3-6D24-4A8A-9BAB-9C919DC1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25E14-6EA4-4D15-8B06-1D702A6A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C1973-DCCD-4ABB-89B0-74616776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259CA-1EC3-476A-A32A-5C69DC1D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28984-6C2E-40FB-925F-A3B119E0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E6A79-D8E4-4759-B150-B38B19E7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48F2-C9ED-4585-9BCF-303BE683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34D-EA4D-46A7-96BD-A5C2C61A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B279F-B4EE-4163-8E0C-8C7656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8A1B5-C532-41A9-916A-8F3E1918B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E689F-46F6-4624-85F8-D2D4E558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09809-536F-44EC-BACD-E3172DFC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92441-986C-409E-AE22-8E90BC77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4BBA-3118-42F4-898A-E718D1FE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CE3D3-F6E9-4CFB-AFBC-634BDE4D6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3912-92C1-47BB-BEF4-40164C33E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45229-69BF-4C95-A887-79D516B7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4FDD-09A5-43CF-BCEC-F8CD9183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5F0FF-635D-4ACF-B78B-E122575E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7DF77-D724-4883-8074-CD459D3F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1AE1E-2E2E-402C-A5AE-3A52FCB8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71938-D864-4CA3-B6EB-E1340CD70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7C35-A103-46B1-9696-761C7AC383A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8EAD-1670-496A-83CB-32CADE14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9F7D-456A-49B3-B5D3-46451769A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C86C-A843-4D0B-BFDB-4059C9CD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134DFBC5-95FA-4998-9A2A-98D8498DA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AAD92B-B473-4B7A-863C-01F900920098}"/>
              </a:ext>
            </a:extLst>
          </p:cNvPr>
          <p:cNvSpPr/>
          <p:nvPr/>
        </p:nvSpPr>
        <p:spPr>
          <a:xfrm>
            <a:off x="6780628" y="872197"/>
            <a:ext cx="1659987" cy="365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1C341-177D-45CA-A472-F85B2E4452AF}"/>
              </a:ext>
            </a:extLst>
          </p:cNvPr>
          <p:cNvSpPr txBox="1"/>
          <p:nvPr/>
        </p:nvSpPr>
        <p:spPr>
          <a:xfrm>
            <a:off x="6877878" y="872197"/>
            <a:ext cx="15627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 Parking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DC1B45-B93F-42D2-BE1C-9832E098BC30}"/>
              </a:ext>
            </a:extLst>
          </p:cNvPr>
          <p:cNvSpPr/>
          <p:nvPr/>
        </p:nvSpPr>
        <p:spPr>
          <a:xfrm rot="20529092">
            <a:off x="4494909" y="2766991"/>
            <a:ext cx="1152939" cy="1766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B04A2-66DA-40DC-87FC-9BBE1B7D764E}"/>
              </a:ext>
            </a:extLst>
          </p:cNvPr>
          <p:cNvSpPr txBox="1"/>
          <p:nvPr/>
        </p:nvSpPr>
        <p:spPr>
          <a:xfrm rot="20563745">
            <a:off x="4432740" y="2643824"/>
            <a:ext cx="14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 Dropoff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811BA1-C169-40CA-B716-8134958AFCF4}"/>
              </a:ext>
            </a:extLst>
          </p:cNvPr>
          <p:cNvCxnSpPr>
            <a:cxnSpLocks/>
          </p:cNvCxnSpPr>
          <p:nvPr/>
        </p:nvCxnSpPr>
        <p:spPr>
          <a:xfrm flipH="1" flipV="1">
            <a:off x="3616057" y="2929908"/>
            <a:ext cx="574081" cy="29016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91232-87CB-4D36-9374-8AC54CD38FA6}"/>
              </a:ext>
            </a:extLst>
          </p:cNvPr>
          <p:cNvSpPr txBox="1"/>
          <p:nvPr/>
        </p:nvSpPr>
        <p:spPr>
          <a:xfrm>
            <a:off x="2569135" y="2468243"/>
            <a:ext cx="1046922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Athlete/Coach Entrance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060EB-2BE9-48D3-A0D3-F077FC650193}"/>
              </a:ext>
            </a:extLst>
          </p:cNvPr>
          <p:cNvCxnSpPr>
            <a:cxnSpLocks/>
          </p:cNvCxnSpPr>
          <p:nvPr/>
        </p:nvCxnSpPr>
        <p:spPr>
          <a:xfrm flipV="1">
            <a:off x="5524101" y="2332959"/>
            <a:ext cx="807656" cy="72653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963A52-97B5-4897-B6C2-B8BCF3009552}"/>
              </a:ext>
            </a:extLst>
          </p:cNvPr>
          <p:cNvSpPr txBox="1"/>
          <p:nvPr/>
        </p:nvSpPr>
        <p:spPr>
          <a:xfrm>
            <a:off x="5961119" y="1953497"/>
            <a:ext cx="13314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Main Gate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1C25D7-B071-43A6-AD98-BF1869FD34D0}"/>
              </a:ext>
            </a:extLst>
          </p:cNvPr>
          <p:cNvSpPr txBox="1"/>
          <p:nvPr/>
        </p:nvSpPr>
        <p:spPr>
          <a:xfrm>
            <a:off x="2103217" y="6389753"/>
            <a:ext cx="15128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Infield Access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CBF9A2-36C8-4C7B-995E-EFA2B7A58C2E}"/>
              </a:ext>
            </a:extLst>
          </p:cNvPr>
          <p:cNvSpPr/>
          <p:nvPr/>
        </p:nvSpPr>
        <p:spPr>
          <a:xfrm>
            <a:off x="2569135" y="5685138"/>
            <a:ext cx="624231" cy="216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2950EF-88A1-4B08-900B-4D4E2C7230F6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2859637" y="5901619"/>
            <a:ext cx="30400" cy="48813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8CF835-7D02-4C64-A709-1F4901CCC694}"/>
              </a:ext>
            </a:extLst>
          </p:cNvPr>
          <p:cNvSpPr txBox="1"/>
          <p:nvPr/>
        </p:nvSpPr>
        <p:spPr>
          <a:xfrm>
            <a:off x="498733" y="5685138"/>
            <a:ext cx="13939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Clerking Tent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D6274F-9900-4ED4-AC2A-ED7E15D309F4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1892661" y="5792844"/>
            <a:ext cx="676474" cy="53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A34C094-8175-481B-A019-E0C43B79FC1A}"/>
              </a:ext>
            </a:extLst>
          </p:cNvPr>
          <p:cNvSpPr txBox="1"/>
          <p:nvPr/>
        </p:nvSpPr>
        <p:spPr>
          <a:xfrm>
            <a:off x="2987015" y="4860838"/>
            <a:ext cx="84406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Girls LJ/TJ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8949FF-16F1-4C55-99B5-AB311741AAAD}"/>
              </a:ext>
            </a:extLst>
          </p:cNvPr>
          <p:cNvSpPr txBox="1"/>
          <p:nvPr/>
        </p:nvSpPr>
        <p:spPr>
          <a:xfrm>
            <a:off x="2380059" y="4399856"/>
            <a:ext cx="378152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83809-1FDA-4BDD-9D68-687D0532698C}"/>
              </a:ext>
            </a:extLst>
          </p:cNvPr>
          <p:cNvSpPr txBox="1"/>
          <p:nvPr/>
        </p:nvSpPr>
        <p:spPr>
          <a:xfrm>
            <a:off x="7821638" y="4583891"/>
            <a:ext cx="365759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HJ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93E466-27D7-4072-ABEC-AE5CCF9BF979}"/>
              </a:ext>
            </a:extLst>
          </p:cNvPr>
          <p:cNvSpPr/>
          <p:nvPr/>
        </p:nvSpPr>
        <p:spPr>
          <a:xfrm>
            <a:off x="3903097" y="4192172"/>
            <a:ext cx="287041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DD9497-11D5-4474-A59A-F802D439D98E}"/>
              </a:ext>
            </a:extLst>
          </p:cNvPr>
          <p:cNvSpPr/>
          <p:nvPr/>
        </p:nvSpPr>
        <p:spPr>
          <a:xfrm>
            <a:off x="3831076" y="3747625"/>
            <a:ext cx="161801" cy="1971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B3BE5-D8FE-4E63-B2AC-00AA8BC7FAD2}"/>
              </a:ext>
            </a:extLst>
          </p:cNvPr>
          <p:cNvSpPr txBox="1"/>
          <p:nvPr/>
        </p:nvSpPr>
        <p:spPr>
          <a:xfrm>
            <a:off x="4375980" y="4261356"/>
            <a:ext cx="959044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Control Tent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B81BA4-F227-49BC-AAF9-67EF692E0F5C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4046618" y="4469171"/>
            <a:ext cx="329362" cy="691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C3DA7E8-3C96-474A-B8E5-5DC209783496}"/>
              </a:ext>
            </a:extLst>
          </p:cNvPr>
          <p:cNvSpPr txBox="1"/>
          <p:nvPr/>
        </p:nvSpPr>
        <p:spPr>
          <a:xfrm>
            <a:off x="2380059" y="3470626"/>
            <a:ext cx="70259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Timing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AB55F3-C0DF-402E-856C-38D20C64812C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3082657" y="3609126"/>
            <a:ext cx="738474" cy="18451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8325569-EDBE-4F80-869A-8436050630B6}"/>
              </a:ext>
            </a:extLst>
          </p:cNvPr>
          <p:cNvSpPr/>
          <p:nvPr/>
        </p:nvSpPr>
        <p:spPr>
          <a:xfrm>
            <a:off x="4025413" y="3319065"/>
            <a:ext cx="2885001" cy="25018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385061-03A5-4CE3-98E7-C7AC2E7A1439}"/>
              </a:ext>
            </a:extLst>
          </p:cNvPr>
          <p:cNvSpPr/>
          <p:nvPr/>
        </p:nvSpPr>
        <p:spPr>
          <a:xfrm>
            <a:off x="3715832" y="5701039"/>
            <a:ext cx="2885001" cy="25018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6B9C92-330B-401F-A939-E2F373ECBA04}"/>
              </a:ext>
            </a:extLst>
          </p:cNvPr>
          <p:cNvSpPr/>
          <p:nvPr/>
        </p:nvSpPr>
        <p:spPr>
          <a:xfrm>
            <a:off x="6782776" y="5722140"/>
            <a:ext cx="917263" cy="25018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E4E7E1-ACAD-4D5B-91EC-47B67391AABC}"/>
              </a:ext>
            </a:extLst>
          </p:cNvPr>
          <p:cNvSpPr txBox="1"/>
          <p:nvPr/>
        </p:nvSpPr>
        <p:spPr>
          <a:xfrm>
            <a:off x="7854368" y="3302749"/>
            <a:ext cx="16599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Results Board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999CEB-B3D4-410C-9189-8129953692B5}"/>
              </a:ext>
            </a:extLst>
          </p:cNvPr>
          <p:cNvCxnSpPr>
            <a:cxnSpLocks/>
          </p:cNvCxnSpPr>
          <p:nvPr/>
        </p:nvCxnSpPr>
        <p:spPr>
          <a:xfrm flipV="1">
            <a:off x="8440615" y="3673323"/>
            <a:ext cx="383825" cy="3922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5DB1C86-3479-4EC6-ADB4-F697C9C4281E}"/>
              </a:ext>
            </a:extLst>
          </p:cNvPr>
          <p:cNvSpPr txBox="1"/>
          <p:nvPr/>
        </p:nvSpPr>
        <p:spPr>
          <a:xfrm>
            <a:off x="4751673" y="3299590"/>
            <a:ext cx="13752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Team Tent Area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7C0B8-9177-4E28-AA31-B6F12E013B4C}"/>
              </a:ext>
            </a:extLst>
          </p:cNvPr>
          <p:cNvSpPr txBox="1"/>
          <p:nvPr/>
        </p:nvSpPr>
        <p:spPr>
          <a:xfrm>
            <a:off x="6739019" y="5686475"/>
            <a:ext cx="13752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Team Tent Area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F35C1A-E29F-4540-AE50-CC1AD22DC735}"/>
              </a:ext>
            </a:extLst>
          </p:cNvPr>
          <p:cNvSpPr txBox="1"/>
          <p:nvPr/>
        </p:nvSpPr>
        <p:spPr>
          <a:xfrm>
            <a:off x="4328928" y="5674221"/>
            <a:ext cx="13752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Team Tent Area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F3C69-BB23-48A4-9BB4-C8D8E812C2A7}"/>
              </a:ext>
            </a:extLst>
          </p:cNvPr>
          <p:cNvSpPr txBox="1"/>
          <p:nvPr/>
        </p:nvSpPr>
        <p:spPr>
          <a:xfrm rot="961719">
            <a:off x="9070957" y="1147221"/>
            <a:ext cx="137521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Drew Rd.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9DC5EF-E344-4335-98BC-C451A6F6D9BC}"/>
              </a:ext>
            </a:extLst>
          </p:cNvPr>
          <p:cNvSpPr txBox="1"/>
          <p:nvPr/>
        </p:nvSpPr>
        <p:spPr>
          <a:xfrm rot="19908030">
            <a:off x="764045" y="1254391"/>
            <a:ext cx="190249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Kelly Mill Rd.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D4825F3-1B22-4A3C-AFED-64D753FACE0C}"/>
              </a:ext>
            </a:extLst>
          </p:cNvPr>
          <p:cNvCxnSpPr/>
          <p:nvPr/>
        </p:nvCxnSpPr>
        <p:spPr>
          <a:xfrm flipH="1">
            <a:off x="3715043" y="3299590"/>
            <a:ext cx="277834" cy="494052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736AD2E-C768-4B38-9B5B-DB139C99AED2}"/>
              </a:ext>
            </a:extLst>
          </p:cNvPr>
          <p:cNvCxnSpPr>
            <a:cxnSpLocks/>
          </p:cNvCxnSpPr>
          <p:nvPr/>
        </p:nvCxnSpPr>
        <p:spPr>
          <a:xfrm flipH="1">
            <a:off x="1694259" y="4634582"/>
            <a:ext cx="193524" cy="67173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C92C0AF-03E1-4AD3-AA47-06F100444794}"/>
              </a:ext>
            </a:extLst>
          </p:cNvPr>
          <p:cNvCxnSpPr>
            <a:cxnSpLocks/>
          </p:cNvCxnSpPr>
          <p:nvPr/>
        </p:nvCxnSpPr>
        <p:spPr>
          <a:xfrm>
            <a:off x="1810062" y="5353178"/>
            <a:ext cx="620887" cy="439666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8724863-D96F-4076-A4FC-C40E997284B4}"/>
              </a:ext>
            </a:extLst>
          </p:cNvPr>
          <p:cNvCxnSpPr>
            <a:cxnSpLocks/>
          </p:cNvCxnSpPr>
          <p:nvPr/>
        </p:nvCxnSpPr>
        <p:spPr>
          <a:xfrm flipH="1">
            <a:off x="1912420" y="4094296"/>
            <a:ext cx="745473" cy="46607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9688DE7-55FD-421A-915A-1B7960193B4E}"/>
              </a:ext>
            </a:extLst>
          </p:cNvPr>
          <p:cNvCxnSpPr>
            <a:cxnSpLocks/>
          </p:cNvCxnSpPr>
          <p:nvPr/>
        </p:nvCxnSpPr>
        <p:spPr>
          <a:xfrm flipH="1">
            <a:off x="2749264" y="3908732"/>
            <a:ext cx="880343" cy="16864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FCC1016-2091-4424-93F1-39EE3DAA8855}"/>
              </a:ext>
            </a:extLst>
          </p:cNvPr>
          <p:cNvCxnSpPr>
            <a:cxnSpLocks/>
          </p:cNvCxnSpPr>
          <p:nvPr/>
        </p:nvCxnSpPr>
        <p:spPr>
          <a:xfrm>
            <a:off x="5748720" y="6563189"/>
            <a:ext cx="1247396" cy="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91C8D6C-5ABB-4A19-8384-508AA4FD10D7}"/>
              </a:ext>
            </a:extLst>
          </p:cNvPr>
          <p:cNvSpPr/>
          <p:nvPr/>
        </p:nvSpPr>
        <p:spPr>
          <a:xfrm>
            <a:off x="5524101" y="6389753"/>
            <a:ext cx="5364294" cy="345649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B2946A-DF7E-497B-B706-DE50121A97D7}"/>
              </a:ext>
            </a:extLst>
          </p:cNvPr>
          <p:cNvSpPr txBox="1"/>
          <p:nvPr/>
        </p:nvSpPr>
        <p:spPr>
          <a:xfrm>
            <a:off x="7174523" y="6389753"/>
            <a:ext cx="38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 to team area on visitor's side!</a:t>
            </a:r>
          </a:p>
        </p:txBody>
      </p:sp>
    </p:spTree>
    <p:extLst>
      <p:ext uri="{BB962C8B-B14F-4D97-AF65-F5344CB8AC3E}">
        <p14:creationId xmlns:p14="http://schemas.microsoft.com/office/powerpoint/2010/main" val="12535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Tillery, Clayton</dc:creator>
  <cp:lastModifiedBy>Tillery, Clayton</cp:lastModifiedBy>
  <cp:revision>3</cp:revision>
  <dcterms:created xsi:type="dcterms:W3CDTF">2021-05-04T17:31:35Z</dcterms:created>
  <dcterms:modified xsi:type="dcterms:W3CDTF">2021-05-04T17:57:19Z</dcterms:modified>
</cp:coreProperties>
</file>